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E540A-F395-4209-BEE5-C464CE230045}" v="43" dt="2023-03-26T12:50:30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sonnier Blandine CIMO" userId="e60f9a7d-9b25-4a3f-8bdb-fd48a9003471" providerId="ADAL" clId="{DCBE540A-F395-4209-BEE5-C464CE230045}"/>
    <pc:docChg chg="undo custSel modSld">
      <pc:chgData name="Maisonnier Blandine CIMO" userId="e60f9a7d-9b25-4a3f-8bdb-fd48a9003471" providerId="ADAL" clId="{DCBE540A-F395-4209-BEE5-C464CE230045}" dt="2023-03-26T12:50:30.529" v="138" actId="1076"/>
      <pc:docMkLst>
        <pc:docMk/>
      </pc:docMkLst>
      <pc:sldChg chg="addSp delSp modSp mod">
        <pc:chgData name="Maisonnier Blandine CIMO" userId="e60f9a7d-9b25-4a3f-8bdb-fd48a9003471" providerId="ADAL" clId="{DCBE540A-F395-4209-BEE5-C464CE230045}" dt="2023-03-26T12:50:30.529" v="138" actId="1076"/>
        <pc:sldMkLst>
          <pc:docMk/>
          <pc:sldMk cId="2490950070" sldId="256"/>
        </pc:sldMkLst>
        <pc:spChg chg="mod">
          <ac:chgData name="Maisonnier Blandine CIMO" userId="e60f9a7d-9b25-4a3f-8bdb-fd48a9003471" providerId="ADAL" clId="{DCBE540A-F395-4209-BEE5-C464CE230045}" dt="2023-03-26T12:50:02.225" v="129" actId="403"/>
          <ac:spMkLst>
            <pc:docMk/>
            <pc:sldMk cId="2490950070" sldId="256"/>
            <ac:spMk id="3" creationId="{EE97474E-A385-718B-1855-7BB65FD8C434}"/>
          </ac:spMkLst>
        </pc:spChg>
        <pc:spChg chg="add del">
          <ac:chgData name="Maisonnier Blandine CIMO" userId="e60f9a7d-9b25-4a3f-8bdb-fd48a9003471" providerId="ADAL" clId="{DCBE540A-F395-4209-BEE5-C464CE230045}" dt="2023-03-26T12:37:34.658" v="30" actId="478"/>
          <ac:spMkLst>
            <pc:docMk/>
            <pc:sldMk cId="2490950070" sldId="256"/>
            <ac:spMk id="5" creationId="{C3147FB8-6002-D45A-E2E8-BC32BC6570DE}"/>
          </ac:spMkLst>
        </pc:spChg>
        <pc:spChg chg="add del">
          <ac:chgData name="Maisonnier Blandine CIMO" userId="e60f9a7d-9b25-4a3f-8bdb-fd48a9003471" providerId="ADAL" clId="{DCBE540A-F395-4209-BEE5-C464CE230045}" dt="2023-03-26T12:37:41.798" v="32" actId="478"/>
          <ac:spMkLst>
            <pc:docMk/>
            <pc:sldMk cId="2490950070" sldId="256"/>
            <ac:spMk id="6" creationId="{607486E7-D1B8-94F3-36ED-CB5DBBFBD66F}"/>
          </ac:spMkLst>
        </pc:spChg>
        <pc:picChg chg="add mod">
          <ac:chgData name="Maisonnier Blandine CIMO" userId="e60f9a7d-9b25-4a3f-8bdb-fd48a9003471" providerId="ADAL" clId="{DCBE540A-F395-4209-BEE5-C464CE230045}" dt="2023-03-26T12:41:32.471" v="99" actId="1076"/>
          <ac:picMkLst>
            <pc:docMk/>
            <pc:sldMk cId="2490950070" sldId="256"/>
            <ac:picMk id="8" creationId="{F5F89FDF-F7F0-2510-E8E3-E82D9948BCCD}"/>
          </ac:picMkLst>
        </pc:picChg>
        <pc:picChg chg="add del mod">
          <ac:chgData name="Maisonnier Blandine CIMO" userId="e60f9a7d-9b25-4a3f-8bdb-fd48a9003471" providerId="ADAL" clId="{DCBE540A-F395-4209-BEE5-C464CE230045}" dt="2023-03-23T07:26:17.873" v="4" actId="478"/>
          <ac:picMkLst>
            <pc:docMk/>
            <pc:sldMk cId="2490950070" sldId="256"/>
            <ac:picMk id="1026" creationId="{B1376EC6-CDF8-CB79-0E7E-2B1C82323B1C}"/>
          </ac:picMkLst>
        </pc:picChg>
        <pc:picChg chg="add mod">
          <ac:chgData name="Maisonnier Blandine CIMO" userId="e60f9a7d-9b25-4a3f-8bdb-fd48a9003471" providerId="ADAL" clId="{DCBE540A-F395-4209-BEE5-C464CE230045}" dt="2023-03-26T12:50:30.529" v="138" actId="1076"/>
          <ac:picMkLst>
            <pc:docMk/>
            <pc:sldMk cId="2490950070" sldId="256"/>
            <ac:picMk id="1028" creationId="{2E29D0EE-614F-0CC0-1C03-370E4CF55053}"/>
          </ac:picMkLst>
        </pc:picChg>
        <pc:picChg chg="add mod">
          <ac:chgData name="Maisonnier Blandine CIMO" userId="e60f9a7d-9b25-4a3f-8bdb-fd48a9003471" providerId="ADAL" clId="{DCBE540A-F395-4209-BEE5-C464CE230045}" dt="2023-03-26T12:50:26.930" v="136" actId="1076"/>
          <ac:picMkLst>
            <pc:docMk/>
            <pc:sldMk cId="2490950070" sldId="256"/>
            <ac:picMk id="1030" creationId="{9A46B516-0033-2D00-1034-76C5D89BBDE5}"/>
          </ac:picMkLst>
        </pc:picChg>
        <pc:picChg chg="add del mod">
          <ac:chgData name="Maisonnier Blandine CIMO" userId="e60f9a7d-9b25-4a3f-8bdb-fd48a9003471" providerId="ADAL" clId="{DCBE540A-F395-4209-BEE5-C464CE230045}" dt="2023-03-23T07:33:18.165" v="20" actId="478"/>
          <ac:picMkLst>
            <pc:docMk/>
            <pc:sldMk cId="2490950070" sldId="256"/>
            <ac:picMk id="1032" creationId="{6DA58CEE-3DA2-7E16-DF3B-641EE1E55ED5}"/>
          </ac:picMkLst>
        </pc:picChg>
        <pc:picChg chg="add mod">
          <ac:chgData name="Maisonnier Blandine CIMO" userId="e60f9a7d-9b25-4a3f-8bdb-fd48a9003471" providerId="ADAL" clId="{DCBE540A-F395-4209-BEE5-C464CE230045}" dt="2023-03-23T07:33:26.917" v="25" actId="1076"/>
          <ac:picMkLst>
            <pc:docMk/>
            <pc:sldMk cId="2490950070" sldId="256"/>
            <ac:picMk id="1034" creationId="{97C75956-F15E-10D5-4438-B576326FBF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AC6AF8C-4D31-12D1-D172-F88A1B801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C207526-229C-32CF-0EF9-B121D86A6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27FF761-F2D1-B545-7938-08618ADE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BAA181-488B-0FA5-A1D0-F3BE9EF5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5E87396-5E1C-1AA4-650D-6CFD66FF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90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2075DD9-4366-8423-1DF2-217ED10B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6AFF5C5-7302-0D42-2077-C96543EFE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DAD342D-0625-990B-3033-D68C61DB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ECF63E8-0669-406A-2D6E-43C4B2E69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7E46EA6-8F25-E35A-987E-0FBB18AE9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857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6CC5190-659A-0291-4E98-797CCC829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8CD7FA9-8016-5D24-A23B-790D00AEC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5BB9A9D-FAAD-C6A2-2098-FBAB4455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F3F885F-3FBF-8697-950A-93AE4CE1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A62E8DC-BA3C-65BF-B5D0-FF090C62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16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CA6FF8-E91A-F774-1AE4-82790BF4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E749717-ECF2-7147-60C1-68995FE67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DBE13B2-851E-D397-1BBC-A97BC5E2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5C6239D-A766-29D8-E23B-8CDD3CA7A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9041299-F3FF-5419-292A-5323F5E6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45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5EAA01D-1946-BFF6-3D5B-3223A320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7F2CD66-5292-5B29-79F0-270C5F775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FB8243F-1EE9-0527-CA7B-05D1B00E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624A6DA-B85A-4BE3-0E9A-6D3756F4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32BD8FA-8465-D519-2CBB-EF0A5265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6065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9A1829-17BB-753A-50B4-D2D49D92C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8C2534B-6DA2-ECCC-BF6A-845B73D03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EB3CE1C-9234-2420-8C3A-8CEBCF4FA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0ACA933-E7B9-0D52-D6E1-84992154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679B7ED-F143-3236-A1CC-66E4B697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D8B95B7-8A78-B6F1-879B-16056A23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860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A2CD19-F7F3-C310-E446-9B9738D24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2AD60FA-946E-1675-AAC6-C4F08EC15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ABECC4B-06C3-C657-B1D1-38A419C9E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987C7FEE-5E55-5FBA-A3BE-8B84183C6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9683B3A-61C9-85B2-A08E-8A7FAB686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1F0D7CB-59E8-C0E2-7A3D-0E5871BFE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80B9BAD-2A62-E983-7281-FE9461F2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983AF0BE-3611-4C86-3353-50F12AB2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576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ABE61F-ECF0-8E1E-9F25-F2BF77FF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55EA12E-383F-0DCB-4BFB-A2D5AE16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CF4CB23-22ED-43BC-1B68-6F929188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ADFEDFF6-7A17-AB7F-74D9-646D1CD1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402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5486E93-76C6-CFDC-9080-94AC1F0D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C6DE790-73A9-C347-2D97-9D0090FB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AE18269-0CC5-B423-0873-2A76B3500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897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3A14828-0693-4B99-7C9D-67F1EC803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D2328C3-EF4F-ED9C-ED21-5DC4216F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422B00A-441D-E4F5-653B-AF24716D9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9AA6258-0A6C-C255-376B-CB27E371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902EFD1-408E-0A10-97EF-A259BFD9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712FBC8-1057-D782-2583-CE0F3455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6387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AE07FB-B314-AD91-E280-60C16A8B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44FBD70-C437-1A17-D19D-836EF290A1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AFD08F6-22CA-8AFA-D583-FD78A9E2B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3162BA-F63E-9D94-4D53-DDDECFB6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32C4F7C-CA36-0DD6-4BD2-B023B427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996D3E2-CE89-9169-92BC-364631BD1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70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C21971A6-902F-8508-AE83-FBB2A0508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BC1E38-1825-242A-BC21-61F34A027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233AFA0-845B-739A-E71B-E3A5852C5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59DB6-6997-411E-B1E6-F6CCC3CBACF7}" type="datetimeFigureOut">
              <a:rPr lang="fr-CH" smtClean="0"/>
              <a:t>11.09.2023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2D444F-9A3D-BED5-51EE-A34DB8BB1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A5272EE-B7AE-F70C-4F29-A6922017C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724B-CC10-49A0-AA13-2D2BD7B67D2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089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hyperlink" Target="mailto:tennis.stgingolph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08612F-7A44-06A5-134D-E834B5A0E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9300" y="-382587"/>
            <a:ext cx="9144000" cy="1676695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fr-CH" b="1" cap="all" dirty="0">
                <a:solidFill>
                  <a:srgbClr val="0D4489"/>
                </a:solidFill>
                <a:latin typeface="HKGrotesk Bold"/>
                <a:ea typeface="+mn-ea"/>
                <a:cs typeface="+mn-cs"/>
              </a:rPr>
              <a:t>SAINT GINGOLPH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E97474E-A385-718B-1855-7BB65FD8C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9618" y="1991830"/>
            <a:ext cx="8923363" cy="4343450"/>
          </a:xfrm>
        </p:spPr>
        <p:txBody>
          <a:bodyPr>
            <a:normAutofit fontScale="62500" lnSpcReduction="20000"/>
          </a:bodyPr>
          <a:lstStyle/>
          <a:p>
            <a:endParaRPr lang="fr-CH" cap="all" dirty="0">
              <a:solidFill>
                <a:srgbClr val="0D4489"/>
              </a:solidFill>
              <a:latin typeface="HKGrotesk Bold"/>
            </a:endParaRPr>
          </a:p>
          <a:p>
            <a:r>
              <a:rPr lang="fr-CH" sz="5100" b="1" i="0" dirty="0">
                <a:solidFill>
                  <a:srgbClr val="0D4489"/>
                </a:solidFill>
                <a:effectLst/>
                <a:latin typeface="HKGrotesk Bold"/>
              </a:rPr>
              <a:t>Terrains de </a:t>
            </a:r>
            <a:r>
              <a:rPr lang="fr-CH" sz="5100" b="1" i="0" dirty="0" smtClean="0">
                <a:solidFill>
                  <a:srgbClr val="0D4489"/>
                </a:solidFill>
                <a:effectLst/>
                <a:latin typeface="HKGrotesk Bold"/>
              </a:rPr>
              <a:t>tennis – libre accès</a:t>
            </a:r>
            <a:endParaRPr lang="fr-CH" sz="5100" b="1" i="0" dirty="0">
              <a:solidFill>
                <a:srgbClr val="0D4489"/>
              </a:solidFill>
              <a:effectLst/>
              <a:latin typeface="HKGrotesk Bold"/>
            </a:endParaRPr>
          </a:p>
          <a:p>
            <a:endParaRPr lang="fr-CH" b="0" i="0" dirty="0">
              <a:solidFill>
                <a:srgbClr val="0D4489"/>
              </a:solidFill>
              <a:effectLst/>
              <a:latin typeface="HKGrotesk Bold"/>
            </a:endParaRPr>
          </a:p>
          <a:p>
            <a:r>
              <a:rPr lang="fr-CH" sz="2900" dirty="0">
                <a:solidFill>
                  <a:srgbClr val="0D4489"/>
                </a:solidFill>
                <a:latin typeface="HKGrotesk Bold"/>
              </a:rPr>
              <a:t>Vélos et trottinettes interdits</a:t>
            </a:r>
          </a:p>
          <a:p>
            <a:r>
              <a:rPr lang="fr-CH" sz="2900" dirty="0">
                <a:solidFill>
                  <a:srgbClr val="0D4489"/>
                </a:solidFill>
                <a:latin typeface="HKGrotesk Bold"/>
              </a:rPr>
              <a:t>Déposer vos détritus dans les poubelles </a:t>
            </a:r>
          </a:p>
          <a:p>
            <a:r>
              <a:rPr lang="fr-CH" sz="2900" dirty="0">
                <a:solidFill>
                  <a:srgbClr val="0D4489"/>
                </a:solidFill>
                <a:latin typeface="HKGrotesk Bold"/>
              </a:rPr>
              <a:t>Merci de garder cet endroit propre et de respecter le matériel</a:t>
            </a:r>
          </a:p>
          <a:p>
            <a:endParaRPr lang="fr-CH" dirty="0">
              <a:solidFill>
                <a:srgbClr val="0D4489"/>
              </a:solidFill>
              <a:latin typeface="HKGrotesk Bold"/>
            </a:endParaRPr>
          </a:p>
          <a:p>
            <a:endParaRPr lang="fr-CH" dirty="0">
              <a:solidFill>
                <a:srgbClr val="0D4489"/>
              </a:solidFill>
              <a:latin typeface="HKGrotesk Bold"/>
            </a:endParaRPr>
          </a:p>
          <a:p>
            <a:r>
              <a:rPr lang="fr-CH" b="0" i="0" dirty="0">
                <a:solidFill>
                  <a:srgbClr val="0D4489"/>
                </a:solidFill>
                <a:effectLst/>
                <a:latin typeface="HKGrotesk Bold"/>
              </a:rPr>
              <a:t>Réservation possible pour les membres de l’association multisports de </a:t>
            </a:r>
            <a:r>
              <a:rPr lang="fr-CH" dirty="0">
                <a:solidFill>
                  <a:srgbClr val="0D4489"/>
                </a:solidFill>
                <a:latin typeface="HKGrotesk Bold"/>
              </a:rPr>
              <a:t>S</a:t>
            </a:r>
            <a:r>
              <a:rPr lang="fr-CH" b="0" i="0" dirty="0">
                <a:solidFill>
                  <a:srgbClr val="0D4489"/>
                </a:solidFill>
                <a:effectLst/>
                <a:latin typeface="HKGrotesk Bold"/>
              </a:rPr>
              <a:t>aint </a:t>
            </a:r>
            <a:r>
              <a:rPr lang="fr-CH" dirty="0" err="1">
                <a:solidFill>
                  <a:srgbClr val="0D4489"/>
                </a:solidFill>
                <a:latin typeface="HKGrotesk Bold"/>
              </a:rPr>
              <a:t>G</a:t>
            </a:r>
            <a:r>
              <a:rPr lang="fr-CH" b="0" i="0" dirty="0" err="1">
                <a:solidFill>
                  <a:srgbClr val="0D4489"/>
                </a:solidFill>
                <a:effectLst/>
                <a:latin typeface="HKGrotesk Bold"/>
              </a:rPr>
              <a:t>ingolph</a:t>
            </a:r>
            <a:r>
              <a:rPr lang="fr-CH" b="0" i="0" dirty="0">
                <a:solidFill>
                  <a:srgbClr val="0D4489"/>
                </a:solidFill>
                <a:effectLst/>
                <a:latin typeface="HKGrotesk Bold"/>
              </a:rPr>
              <a:t> : </a:t>
            </a:r>
          </a:p>
          <a:p>
            <a:r>
              <a:rPr lang="fr-CH" dirty="0">
                <a:solidFill>
                  <a:srgbClr val="0D4489"/>
                </a:solidFill>
                <a:latin typeface="HKGrotesk Bold"/>
              </a:rPr>
              <a:t>				</a:t>
            </a:r>
          </a:p>
          <a:p>
            <a:r>
              <a:rPr lang="fr-CH" dirty="0" smtClean="0">
                <a:solidFill>
                  <a:srgbClr val="0D4489"/>
                </a:solidFill>
                <a:latin typeface="HKGrotesk Bold"/>
              </a:rPr>
              <a:t>Pour devenir membre scanner le </a:t>
            </a:r>
            <a:r>
              <a:rPr lang="fr-CH" dirty="0" smtClean="0">
                <a:solidFill>
                  <a:srgbClr val="0D4489"/>
                </a:solidFill>
                <a:latin typeface="HKGrotesk Bold"/>
              </a:rPr>
              <a:t>QR </a:t>
            </a:r>
            <a:r>
              <a:rPr lang="fr-CH" dirty="0" smtClean="0">
                <a:solidFill>
                  <a:srgbClr val="0D4489"/>
                </a:solidFill>
                <a:latin typeface="HKGrotesk Bold"/>
              </a:rPr>
              <a:t>code  </a:t>
            </a:r>
            <a:r>
              <a:rPr lang="fr-CH" dirty="0" smtClean="0">
                <a:solidFill>
                  <a:srgbClr val="0D4489"/>
                </a:solidFill>
                <a:latin typeface="HKGrotesk Bold"/>
                <a:sym typeface="Wingdings" panose="05000000000000000000" pitchFamily="2" charset="2"/>
              </a:rPr>
              <a:t></a:t>
            </a:r>
            <a:endParaRPr lang="fr-CH" dirty="0" smtClean="0">
              <a:solidFill>
                <a:srgbClr val="0D4489"/>
              </a:solidFill>
              <a:latin typeface="HKGrotesk Bold"/>
            </a:endParaRPr>
          </a:p>
          <a:p>
            <a:endParaRPr lang="fr-CH" dirty="0" smtClean="0">
              <a:solidFill>
                <a:srgbClr val="0D4489"/>
              </a:solidFill>
              <a:latin typeface="HKGrotesk Bold"/>
            </a:endParaRPr>
          </a:p>
          <a:p>
            <a:r>
              <a:rPr lang="fr-CH" dirty="0">
                <a:solidFill>
                  <a:srgbClr val="0D4489"/>
                </a:solidFill>
                <a:latin typeface="HKGrotesk Bold"/>
              </a:rPr>
              <a:t>		</a:t>
            </a:r>
            <a:r>
              <a:rPr lang="fr-CH" dirty="0" smtClean="0">
                <a:solidFill>
                  <a:srgbClr val="0D4489"/>
                </a:solidFill>
                <a:latin typeface="HKGrotesk Bold"/>
              </a:rPr>
              <a:t>ET envoyer un email à : </a:t>
            </a:r>
            <a:r>
              <a:rPr lang="fr-CH" dirty="0" smtClean="0">
                <a:solidFill>
                  <a:srgbClr val="0D4489"/>
                </a:solidFill>
                <a:latin typeface="HKGrotesk Bold"/>
                <a:hlinkClick r:id="rId2"/>
              </a:rPr>
              <a:t>tennis.stgingolph@gmail.com</a:t>
            </a:r>
            <a:r>
              <a:rPr lang="fr-CH" dirty="0">
                <a:solidFill>
                  <a:srgbClr val="0D4489"/>
                </a:solidFill>
                <a:latin typeface="HKGrotesk Bold"/>
              </a:rPr>
              <a:t>	</a:t>
            </a:r>
            <a:r>
              <a:rPr lang="fr-CH" dirty="0" smtClean="0">
                <a:solidFill>
                  <a:srgbClr val="0D4489"/>
                </a:solidFill>
                <a:latin typeface="HKGrotesk Bold"/>
              </a:rPr>
              <a:t>  merci !</a:t>
            </a:r>
            <a:r>
              <a:rPr lang="fr-CH" b="0" i="0" u="none" strike="noStrike" dirty="0">
                <a:effectLst/>
                <a:latin typeface="Roboto-Regular"/>
              </a:rPr>
              <a:t>					</a:t>
            </a:r>
            <a:r>
              <a:rPr lang="fr-CH" dirty="0">
                <a:solidFill>
                  <a:srgbClr val="0D4489"/>
                </a:solidFill>
                <a:latin typeface="HKGrotesk Bold"/>
              </a:rPr>
              <a:t> </a:t>
            </a:r>
          </a:p>
          <a:p>
            <a:endParaRPr lang="fr-CH" b="0" i="0" cap="all" dirty="0">
              <a:solidFill>
                <a:srgbClr val="0D4489"/>
              </a:solidFill>
              <a:effectLst/>
              <a:latin typeface="HKGrotesk Bold"/>
            </a:endParaRPr>
          </a:p>
          <a:p>
            <a:endParaRPr lang="fr-CH" b="0" i="0" cap="all" dirty="0">
              <a:solidFill>
                <a:srgbClr val="0D4489"/>
              </a:solidFill>
              <a:effectLst/>
              <a:latin typeface="HKGrotesk Bold"/>
            </a:endParaRPr>
          </a:p>
          <a:p>
            <a:endParaRPr lang="fr-CH" cap="all" dirty="0">
              <a:solidFill>
                <a:srgbClr val="0D4489"/>
              </a:solidFill>
              <a:latin typeface="HKGrotesk Bold"/>
            </a:endParaRPr>
          </a:p>
          <a:p>
            <a:endParaRPr lang="fr-CH" b="0" i="0" cap="all" dirty="0">
              <a:solidFill>
                <a:srgbClr val="0D4489"/>
              </a:solidFill>
              <a:effectLst/>
              <a:latin typeface="HKGrotesk Bold"/>
            </a:endParaRPr>
          </a:p>
          <a:p>
            <a:endParaRPr lang="fr-CH" cap="all" dirty="0">
              <a:solidFill>
                <a:srgbClr val="0D4489"/>
              </a:solidFill>
              <a:latin typeface="HKGrotesk Bold"/>
            </a:endParaRPr>
          </a:p>
          <a:p>
            <a:endParaRPr lang="fr-CH" b="0" i="0" cap="all" dirty="0">
              <a:solidFill>
                <a:srgbClr val="0D4489"/>
              </a:solidFill>
              <a:effectLst/>
              <a:latin typeface="HKGrotesk Bold"/>
            </a:endParaRPr>
          </a:p>
          <a:p>
            <a:endParaRPr lang="fr-CH" dirty="0"/>
          </a:p>
        </p:txBody>
      </p:sp>
      <p:pic>
        <p:nvPicPr>
          <p:cNvPr id="1028" name="Picture 4" descr="Autocollants et panneaux d'interdiction &quot;Vélos, roller et trottinettes  interdites&quot;">
            <a:extLst>
              <a:ext uri="{FF2B5EF4-FFF2-40B4-BE49-F238E27FC236}">
                <a16:creationId xmlns:a16="http://schemas.microsoft.com/office/drawing/2014/main" xmlns="" id="{2E29D0EE-614F-0CC0-1C03-370E4CF55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880" y="1697206"/>
            <a:ext cx="1161117" cy="116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ogramme poubelle">
            <a:extLst>
              <a:ext uri="{FF2B5EF4-FFF2-40B4-BE49-F238E27FC236}">
                <a16:creationId xmlns:a16="http://schemas.microsoft.com/office/drawing/2014/main" xmlns="" id="{9A46B516-0033-2D00-1034-76C5D89BB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275" y="3152947"/>
            <a:ext cx="1130273" cy="1130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 de Raquette Tennis – Téléchargement gratuit sur Freepik">
            <a:extLst>
              <a:ext uri="{FF2B5EF4-FFF2-40B4-BE49-F238E27FC236}">
                <a16:creationId xmlns:a16="http://schemas.microsoft.com/office/drawing/2014/main" xmlns="" id="{97C75956-F15E-10D5-4438-B576326FB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99" y="2234833"/>
            <a:ext cx="2799675" cy="279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0490" y="5034508"/>
            <a:ext cx="1269428" cy="13007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1303917">
            <a:off x="5338450" y="1256653"/>
            <a:ext cx="26851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CH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empus Sans ITC" panose="04020404030D07020202" pitchFamily="82" charset="0"/>
                <a:cs typeface="GothicE" panose="00000400000000000000" pitchFamily="2" charset="0"/>
              </a:rPr>
              <a:t>ville </a:t>
            </a:r>
            <a:r>
              <a:rPr lang="fr-CH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empus Sans ITC" panose="04020404030D07020202" pitchFamily="82" charset="0"/>
                <a:cs typeface="GothicE" panose="00000400000000000000" pitchFamily="2" charset="0"/>
              </a:rPr>
              <a:t>sportive</a:t>
            </a:r>
            <a:r>
              <a:rPr lang="fr-CH" sz="3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empus Sans ITC" panose="04020404030D07020202" pitchFamily="82" charset="0"/>
                <a:cs typeface="GothicE" panose="00000400000000000000" pitchFamily="2" charset="0"/>
              </a:rPr>
              <a:t> 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r="85216"/>
          <a:stretch/>
        </p:blipFill>
        <p:spPr>
          <a:xfrm>
            <a:off x="605305" y="39646"/>
            <a:ext cx="1802522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GothicE</vt:lpstr>
      <vt:lpstr>HKGrotesk Bold</vt:lpstr>
      <vt:lpstr>Roboto-Regular</vt:lpstr>
      <vt:lpstr>Tempus Sans ITC</vt:lpstr>
      <vt:lpstr>Wingdings</vt:lpstr>
      <vt:lpstr>Thème Office</vt:lpstr>
      <vt:lpstr>SAINT GINGOLPH</vt:lpstr>
    </vt:vector>
  </TitlesOfParts>
  <Company>CIMO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 GINGOLPH</dc:title>
  <dc:creator>Maisonnier Blandine CIMO</dc:creator>
  <cp:lastModifiedBy>benblan3s</cp:lastModifiedBy>
  <cp:revision>8</cp:revision>
  <cp:lastPrinted>2023-07-31T15:20:39Z</cp:lastPrinted>
  <dcterms:created xsi:type="dcterms:W3CDTF">2023-03-23T07:13:56Z</dcterms:created>
  <dcterms:modified xsi:type="dcterms:W3CDTF">2023-09-11T14:18:52Z</dcterms:modified>
</cp:coreProperties>
</file>